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553B-9EB0-4504-9258-E0A7BB86AB50}" type="datetimeFigureOut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12A3-E837-46A1-A2FF-BBCDC581D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4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3553B-9EB0-4504-9258-E0A7BB86AB50}" type="datetimeFigureOut">
              <a:rPr lang="ko-KR" altLang="en-US" smtClean="0"/>
              <a:t>2016-10-27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312A3-E837-46A1-A2FF-BBCDC581D0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7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3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6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2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7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1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9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6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7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8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4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1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52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74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38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5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94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4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15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0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49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86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1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09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73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테셀레이션</a:t>
            </a:r>
            <a:r>
              <a:rPr lang="en-US" altLang="ko-KR" smtClean="0"/>
              <a:t>(Tessellation)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3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1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0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5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11 </a:t>
            </a:r>
            <a:r>
              <a:rPr lang="ko-KR" altLang="en-US" smtClean="0"/>
              <a:t>디바이스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디바이스 컨텍스트</a:t>
            </a:r>
            <a:r>
              <a:rPr lang="en-US" altLang="ko-KR" smtClean="0"/>
              <a:t>(Device Context)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7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화면 슬라이드 쇼(4:3)</PresentationFormat>
  <Paragraphs>42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11 디바이스</vt:lpstr>
      <vt:lpstr>디바이스 컨텍스트(Device Context)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PowerPoint 프레젠테이션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  <vt:lpstr>테셀레이션(Tessellation)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2016-10-26T15:01:25Z</dcterms:created>
  <dcterms:modified xsi:type="dcterms:W3CDTF">2016-10-26T15:01:25Z</dcterms:modified>
</cp:coreProperties>
</file>